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448" r:id="rId3"/>
    <p:sldId id="2462" r:id="rId4"/>
    <p:sldId id="259" r:id="rId5"/>
    <p:sldId id="2451" r:id="rId6"/>
    <p:sldId id="2450" r:id="rId7"/>
    <p:sldId id="24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CB1E0-ACDE-410D-B163-6C9C16C797E8}" v="28" dt="2022-12-03T04:34:29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722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outlineViewPr>
    <p:cViewPr>
      <p:scale>
        <a:sx n="33" d="100"/>
        <a:sy n="33" d="100"/>
      </p:scale>
      <p:origin x="0" y="-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2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ice Mario" userId="11d6366d-1fd8-41ac-84f6-44fdb12dfcc8" providerId="ADAL" clId="{049CB1E0-ACDE-410D-B163-6C9C16C797E8}"/>
    <pc:docChg chg="undo redo custSel delSld modSld modShowInfo">
      <pc:chgData name="Jenice Mario" userId="11d6366d-1fd8-41ac-84f6-44fdb12dfcc8" providerId="ADAL" clId="{049CB1E0-ACDE-410D-B163-6C9C16C797E8}" dt="2022-12-03T04:51:03.089" v="1208" actId="478"/>
      <pc:docMkLst>
        <pc:docMk/>
      </pc:docMkLst>
      <pc:sldChg chg="addSp delSp modSp mod modTransition delAnim modNotesTx">
        <pc:chgData name="Jenice Mario" userId="11d6366d-1fd8-41ac-84f6-44fdb12dfcc8" providerId="ADAL" clId="{049CB1E0-ACDE-410D-B163-6C9C16C797E8}" dt="2022-12-03T04:50:54.104" v="1205" actId="478"/>
        <pc:sldMkLst>
          <pc:docMk/>
          <pc:sldMk cId="1325373587" sldId="259"/>
        </pc:sldMkLst>
        <pc:spChg chg="mod">
          <ac:chgData name="Jenice Mario" userId="11d6366d-1fd8-41ac-84f6-44fdb12dfcc8" providerId="ADAL" clId="{049CB1E0-ACDE-410D-B163-6C9C16C797E8}" dt="2022-12-03T00:31:47.013" v="15" actId="1076"/>
          <ac:spMkLst>
            <pc:docMk/>
            <pc:sldMk cId="1325373587" sldId="259"/>
            <ac:spMk id="3" creationId="{CC3DDB9B-AF39-6AA6-B398-08B613630E33}"/>
          </ac:spMkLst>
        </pc:spChg>
        <pc:spChg chg="del">
          <ac:chgData name="Jenice Mario" userId="11d6366d-1fd8-41ac-84f6-44fdb12dfcc8" providerId="ADAL" clId="{049CB1E0-ACDE-410D-B163-6C9C16C797E8}" dt="2022-12-02T23:43:01.795" v="10" actId="478"/>
          <ac:spMkLst>
            <pc:docMk/>
            <pc:sldMk cId="1325373587" sldId="259"/>
            <ac:spMk id="6" creationId="{C81F1780-1E33-7195-3228-D9DCE632CBF0}"/>
          </ac:spMkLst>
        </pc:spChg>
        <pc:spChg chg="del mod">
          <ac:chgData name="Jenice Mario" userId="11d6366d-1fd8-41ac-84f6-44fdb12dfcc8" providerId="ADAL" clId="{049CB1E0-ACDE-410D-B163-6C9C16C797E8}" dt="2022-12-03T00:32:39.995" v="26" actId="478"/>
          <ac:spMkLst>
            <pc:docMk/>
            <pc:sldMk cId="1325373587" sldId="259"/>
            <ac:spMk id="9" creationId="{256319DF-036A-473B-95D3-C5F6FF849FD4}"/>
          </ac:spMkLst>
        </pc:spChg>
        <pc:spChg chg="mod">
          <ac:chgData name="Jenice Mario" userId="11d6366d-1fd8-41ac-84f6-44fdb12dfcc8" providerId="ADAL" clId="{049CB1E0-ACDE-410D-B163-6C9C16C797E8}" dt="2022-12-03T00:32:41.720" v="28" actId="313"/>
          <ac:spMkLst>
            <pc:docMk/>
            <pc:sldMk cId="1325373587" sldId="259"/>
            <ac:spMk id="10" creationId="{255FA470-23EB-4512-8FFB-28DDAB08B002}"/>
          </ac:spMkLst>
        </pc:spChg>
        <pc:spChg chg="add mod">
          <ac:chgData name="Jenice Mario" userId="11d6366d-1fd8-41ac-84f6-44fdb12dfcc8" providerId="ADAL" clId="{049CB1E0-ACDE-410D-B163-6C9C16C797E8}" dt="2022-12-03T00:32:29.503" v="22" actId="207"/>
          <ac:spMkLst>
            <pc:docMk/>
            <pc:sldMk cId="1325373587" sldId="259"/>
            <ac:spMk id="11" creationId="{F08E528D-7BF1-5E70-CE25-705CCD5B23E2}"/>
          </ac:spMkLst>
        </pc:spChg>
        <pc:picChg chg="add del mod">
          <ac:chgData name="Jenice Mario" userId="11d6366d-1fd8-41ac-84f6-44fdb12dfcc8" providerId="ADAL" clId="{049CB1E0-ACDE-410D-B163-6C9C16C797E8}" dt="2022-12-03T04:15:42.349" v="1123" actId="478"/>
          <ac:picMkLst>
            <pc:docMk/>
            <pc:sldMk cId="1325373587" sldId="259"/>
            <ac:picMk id="14" creationId="{5E292B6C-AE38-91CB-FA84-3C2394A2AD82}"/>
          </ac:picMkLst>
        </pc:picChg>
        <pc:picChg chg="del mod">
          <ac:chgData name="Jenice Mario" userId="11d6366d-1fd8-41ac-84f6-44fdb12dfcc8" providerId="ADAL" clId="{049CB1E0-ACDE-410D-B163-6C9C16C797E8}" dt="2022-12-03T00:32:18.501" v="19" actId="478"/>
          <ac:picMkLst>
            <pc:docMk/>
            <pc:sldMk cId="1325373587" sldId="259"/>
            <ac:picMk id="15" creationId="{47A86708-B2DB-1D82-406D-A9D94057C759}"/>
          </ac:picMkLst>
        </pc:picChg>
        <pc:picChg chg="del">
          <ac:chgData name="Jenice Mario" userId="11d6366d-1fd8-41ac-84f6-44fdb12dfcc8" providerId="ADAL" clId="{049CB1E0-ACDE-410D-B163-6C9C16C797E8}" dt="2022-12-02T23:42:57.416" v="9" actId="478"/>
          <ac:picMkLst>
            <pc:docMk/>
            <pc:sldMk cId="1325373587" sldId="259"/>
            <ac:picMk id="19" creationId="{15D28902-CE73-D7E9-82B8-1E45CFEFF1B7}"/>
          </ac:picMkLst>
        </pc:picChg>
        <pc:picChg chg="add del mod">
          <ac:chgData name="Jenice Mario" userId="11d6366d-1fd8-41ac-84f6-44fdb12dfcc8" providerId="ADAL" clId="{049CB1E0-ACDE-410D-B163-6C9C16C797E8}" dt="2022-12-03T04:28:31.070" v="1187"/>
          <ac:picMkLst>
            <pc:docMk/>
            <pc:sldMk cId="1325373587" sldId="259"/>
            <ac:picMk id="22" creationId="{222AAD8A-16FC-9388-F21E-B6585462D12F}"/>
          </ac:picMkLst>
        </pc:picChg>
        <pc:picChg chg="add del mod">
          <ac:chgData name="Jenice Mario" userId="11d6366d-1fd8-41ac-84f6-44fdb12dfcc8" providerId="ADAL" clId="{049CB1E0-ACDE-410D-B163-6C9C16C797E8}" dt="2022-12-03T04:50:54.104" v="1205" actId="478"/>
          <ac:picMkLst>
            <pc:docMk/>
            <pc:sldMk cId="1325373587" sldId="259"/>
            <ac:picMk id="23" creationId="{7F98E042-96DA-70A3-9040-5FCA11581E90}"/>
          </ac:picMkLst>
        </pc:picChg>
      </pc:sldChg>
      <pc:sldChg chg="addSp delSp modSp mod modTransition delAnim modAnim">
        <pc:chgData name="Jenice Mario" userId="11d6366d-1fd8-41ac-84f6-44fdb12dfcc8" providerId="ADAL" clId="{049CB1E0-ACDE-410D-B163-6C9C16C797E8}" dt="2022-12-03T04:50:48.339" v="1203" actId="478"/>
        <pc:sldMkLst>
          <pc:docMk/>
          <pc:sldMk cId="3927832306" sldId="2448"/>
        </pc:sldMkLst>
        <pc:picChg chg="add del mod">
          <ac:chgData name="Jenice Mario" userId="11d6366d-1fd8-41ac-84f6-44fdb12dfcc8" providerId="ADAL" clId="{049CB1E0-ACDE-410D-B163-6C9C16C797E8}" dt="2022-12-03T04:15:08.802" v="1120"/>
          <ac:picMkLst>
            <pc:docMk/>
            <pc:sldMk cId="3927832306" sldId="2448"/>
            <ac:picMk id="4" creationId="{CEEED305-C964-8645-47E7-5EBC816333A7}"/>
          </ac:picMkLst>
        </pc:picChg>
        <pc:picChg chg="add del mod">
          <ac:chgData name="Jenice Mario" userId="11d6366d-1fd8-41ac-84f6-44fdb12dfcc8" providerId="ADAL" clId="{049CB1E0-ACDE-410D-B163-6C9C16C797E8}" dt="2022-12-03T04:15:36.667" v="1121" actId="478"/>
          <ac:picMkLst>
            <pc:docMk/>
            <pc:sldMk cId="3927832306" sldId="2448"/>
            <ac:picMk id="5" creationId="{ECCEEA5A-B8EE-A2FB-67A2-52D115C6D92D}"/>
          </ac:picMkLst>
        </pc:picChg>
        <pc:picChg chg="add del mod">
          <ac:chgData name="Jenice Mario" userId="11d6366d-1fd8-41ac-84f6-44fdb12dfcc8" providerId="ADAL" clId="{049CB1E0-ACDE-410D-B163-6C9C16C797E8}" dt="2022-12-03T04:17:55.796" v="1128"/>
          <ac:picMkLst>
            <pc:docMk/>
            <pc:sldMk cId="3927832306" sldId="2448"/>
            <ac:picMk id="13" creationId="{D11D0510-A991-7AFC-AFA0-5CDA3049FE2B}"/>
          </ac:picMkLst>
        </pc:picChg>
        <pc:picChg chg="add del mod">
          <ac:chgData name="Jenice Mario" userId="11d6366d-1fd8-41ac-84f6-44fdb12dfcc8" providerId="ADAL" clId="{049CB1E0-ACDE-410D-B163-6C9C16C797E8}" dt="2022-12-03T04:26:16.873" v="1186"/>
          <ac:picMkLst>
            <pc:docMk/>
            <pc:sldMk cId="3927832306" sldId="2448"/>
            <ac:picMk id="14" creationId="{100A850B-699E-AFDF-B4FC-C31A8BAB5A2E}"/>
          </ac:picMkLst>
        </pc:picChg>
        <pc:picChg chg="add del mod ord">
          <ac:chgData name="Jenice Mario" userId="11d6366d-1fd8-41ac-84f6-44fdb12dfcc8" providerId="ADAL" clId="{049CB1E0-ACDE-410D-B163-6C9C16C797E8}" dt="2022-12-03T04:28:31.070" v="1187"/>
          <ac:picMkLst>
            <pc:docMk/>
            <pc:sldMk cId="3927832306" sldId="2448"/>
            <ac:picMk id="21" creationId="{71111391-CD7C-1731-2C5C-0325A95C1869}"/>
          </ac:picMkLst>
        </pc:picChg>
        <pc:picChg chg="add del mod">
          <ac:chgData name="Jenice Mario" userId="11d6366d-1fd8-41ac-84f6-44fdb12dfcc8" providerId="ADAL" clId="{049CB1E0-ACDE-410D-B163-6C9C16C797E8}" dt="2022-12-03T04:50:48.339" v="1203" actId="478"/>
          <ac:picMkLst>
            <pc:docMk/>
            <pc:sldMk cId="3927832306" sldId="2448"/>
            <ac:picMk id="22" creationId="{DD40EE76-B2EB-DE1C-B0F8-2847EB4606AB}"/>
          </ac:picMkLst>
        </pc:picChg>
      </pc:sldChg>
      <pc:sldChg chg="addSp delSp modSp mod modTransition delAnim modAnim modNotesTx">
        <pc:chgData name="Jenice Mario" userId="11d6366d-1fd8-41ac-84f6-44fdb12dfcc8" providerId="ADAL" clId="{049CB1E0-ACDE-410D-B163-6C9C16C797E8}" dt="2022-12-03T04:50:59.664" v="1207" actId="478"/>
        <pc:sldMkLst>
          <pc:docMk/>
          <pc:sldMk cId="839779156" sldId="2450"/>
        </pc:sldMkLst>
        <pc:spChg chg="mod">
          <ac:chgData name="Jenice Mario" userId="11d6366d-1fd8-41ac-84f6-44fdb12dfcc8" providerId="ADAL" clId="{049CB1E0-ACDE-410D-B163-6C9C16C797E8}" dt="2022-12-03T02:45:24.003" v="587" actId="14100"/>
          <ac:spMkLst>
            <pc:docMk/>
            <pc:sldMk cId="839779156" sldId="2450"/>
            <ac:spMk id="2" creationId="{DAF72BBC-FC90-4B63-96CA-ABED853DBAD0}"/>
          </ac:spMkLst>
        </pc:spChg>
        <pc:spChg chg="mod">
          <ac:chgData name="Jenice Mario" userId="11d6366d-1fd8-41ac-84f6-44fdb12dfcc8" providerId="ADAL" clId="{049CB1E0-ACDE-410D-B163-6C9C16C797E8}" dt="2022-12-03T02:51:45.428" v="1115" actId="20577"/>
          <ac:spMkLst>
            <pc:docMk/>
            <pc:sldMk cId="839779156" sldId="2450"/>
            <ac:spMk id="3" creationId="{0A3E80F4-067C-BE8C-A1DB-77BFF796231A}"/>
          </ac:spMkLst>
        </pc:spChg>
        <pc:spChg chg="mod">
          <ac:chgData name="Jenice Mario" userId="11d6366d-1fd8-41ac-84f6-44fdb12dfcc8" providerId="ADAL" clId="{049CB1E0-ACDE-410D-B163-6C9C16C797E8}" dt="2022-12-03T02:38:14.698" v="277" actId="20577"/>
          <ac:spMkLst>
            <pc:docMk/>
            <pc:sldMk cId="839779156" sldId="2450"/>
            <ac:spMk id="5" creationId="{14AB6F96-E5E8-4B40-A18C-2D078D1C2D4F}"/>
          </ac:spMkLst>
        </pc:spChg>
        <pc:picChg chg="del">
          <ac:chgData name="Jenice Mario" userId="11d6366d-1fd8-41ac-84f6-44fdb12dfcc8" providerId="ADAL" clId="{049CB1E0-ACDE-410D-B163-6C9C16C797E8}" dt="2022-12-03T02:38:05.099" v="267" actId="478"/>
          <ac:picMkLst>
            <pc:docMk/>
            <pc:sldMk cId="839779156" sldId="2450"/>
            <ac:picMk id="4" creationId="{6E291D6F-11A3-12A6-D009-74248DD026C2}"/>
          </ac:picMkLst>
        </pc:picChg>
        <pc:picChg chg="del">
          <ac:chgData name="Jenice Mario" userId="11d6366d-1fd8-41ac-84f6-44fdb12dfcc8" providerId="ADAL" clId="{049CB1E0-ACDE-410D-B163-6C9C16C797E8}" dt="2022-12-03T02:38:04.080" v="266" actId="478"/>
          <ac:picMkLst>
            <pc:docMk/>
            <pc:sldMk cId="839779156" sldId="2450"/>
            <ac:picMk id="6" creationId="{E4647D47-A3AF-2DC1-0E4C-00B4C0C907AE}"/>
          </ac:picMkLst>
        </pc:picChg>
        <pc:picChg chg="del">
          <ac:chgData name="Jenice Mario" userId="11d6366d-1fd8-41ac-84f6-44fdb12dfcc8" providerId="ADAL" clId="{049CB1E0-ACDE-410D-B163-6C9C16C797E8}" dt="2022-12-03T02:38:02.965" v="265" actId="478"/>
          <ac:picMkLst>
            <pc:docMk/>
            <pc:sldMk cId="839779156" sldId="2450"/>
            <ac:picMk id="7" creationId="{4B71AF9D-F5FC-9D2D-7EFA-01A533212052}"/>
          </ac:picMkLst>
        </pc:picChg>
        <pc:picChg chg="add del mod">
          <ac:chgData name="Jenice Mario" userId="11d6366d-1fd8-41ac-84f6-44fdb12dfcc8" providerId="ADAL" clId="{049CB1E0-ACDE-410D-B163-6C9C16C797E8}" dt="2022-12-03T04:28:31.070" v="1187"/>
          <ac:picMkLst>
            <pc:docMk/>
            <pc:sldMk cId="839779156" sldId="2450"/>
            <ac:picMk id="11" creationId="{6413B365-99AB-E35B-85EA-A8CBE399A7B7}"/>
          </ac:picMkLst>
        </pc:picChg>
        <pc:picChg chg="add del mod">
          <ac:chgData name="Jenice Mario" userId="11d6366d-1fd8-41ac-84f6-44fdb12dfcc8" providerId="ADAL" clId="{049CB1E0-ACDE-410D-B163-6C9C16C797E8}" dt="2022-12-03T04:29:17.789" v="1189"/>
          <ac:picMkLst>
            <pc:docMk/>
            <pc:sldMk cId="839779156" sldId="2450"/>
            <ac:picMk id="12" creationId="{0E27C8EA-D120-0806-9B2B-01131C0418A0}"/>
          </ac:picMkLst>
        </pc:picChg>
        <pc:picChg chg="add del mod ord">
          <ac:chgData name="Jenice Mario" userId="11d6366d-1fd8-41ac-84f6-44fdb12dfcc8" providerId="ADAL" clId="{049CB1E0-ACDE-410D-B163-6C9C16C797E8}" dt="2022-12-03T04:29:34.106" v="1190"/>
          <ac:picMkLst>
            <pc:docMk/>
            <pc:sldMk cId="839779156" sldId="2450"/>
            <ac:picMk id="17" creationId="{BC0B9058-E24C-3876-A715-0E281D69C301}"/>
          </ac:picMkLst>
        </pc:picChg>
        <pc:picChg chg="add del mod">
          <ac:chgData name="Jenice Mario" userId="11d6366d-1fd8-41ac-84f6-44fdb12dfcc8" providerId="ADAL" clId="{049CB1E0-ACDE-410D-B163-6C9C16C797E8}" dt="2022-12-03T04:29:38.426" v="1192"/>
          <ac:picMkLst>
            <pc:docMk/>
            <pc:sldMk cId="839779156" sldId="2450"/>
            <ac:picMk id="18" creationId="{FA6FEC87-452D-8F10-BFBE-8F6C80708CEB}"/>
          </ac:picMkLst>
        </pc:picChg>
        <pc:picChg chg="add del mod ord">
          <ac:chgData name="Jenice Mario" userId="11d6366d-1fd8-41ac-84f6-44fdb12dfcc8" providerId="ADAL" clId="{049CB1E0-ACDE-410D-B163-6C9C16C797E8}" dt="2022-12-03T04:29:50.310" v="1193"/>
          <ac:picMkLst>
            <pc:docMk/>
            <pc:sldMk cId="839779156" sldId="2450"/>
            <ac:picMk id="21" creationId="{09206578-806F-E34B-BE2F-3643FEE994C3}"/>
          </ac:picMkLst>
        </pc:picChg>
        <pc:picChg chg="add del mod">
          <ac:chgData name="Jenice Mario" userId="11d6366d-1fd8-41ac-84f6-44fdb12dfcc8" providerId="ADAL" clId="{049CB1E0-ACDE-410D-B163-6C9C16C797E8}" dt="2022-12-03T04:29:53.219" v="1195"/>
          <ac:picMkLst>
            <pc:docMk/>
            <pc:sldMk cId="839779156" sldId="2450"/>
            <ac:picMk id="22" creationId="{258DC525-B5D8-B1F8-808C-1F316B719FEE}"/>
          </ac:picMkLst>
        </pc:picChg>
        <pc:picChg chg="add del mod ord">
          <ac:chgData name="Jenice Mario" userId="11d6366d-1fd8-41ac-84f6-44fdb12dfcc8" providerId="ADAL" clId="{049CB1E0-ACDE-410D-B163-6C9C16C797E8}" dt="2022-12-03T04:30:07.073" v="1196"/>
          <ac:picMkLst>
            <pc:docMk/>
            <pc:sldMk cId="839779156" sldId="2450"/>
            <ac:picMk id="25" creationId="{D00F86C6-B8BB-9E69-55D2-0938347B7CC3}"/>
          </ac:picMkLst>
        </pc:picChg>
        <pc:picChg chg="add del mod">
          <ac:chgData name="Jenice Mario" userId="11d6366d-1fd8-41ac-84f6-44fdb12dfcc8" providerId="ADAL" clId="{049CB1E0-ACDE-410D-B163-6C9C16C797E8}" dt="2022-12-03T04:30:10.236" v="1198"/>
          <ac:picMkLst>
            <pc:docMk/>
            <pc:sldMk cId="839779156" sldId="2450"/>
            <ac:picMk id="26" creationId="{69A4143B-DA52-3F75-8625-72942BFC15CC}"/>
          </ac:picMkLst>
        </pc:picChg>
        <pc:picChg chg="add del mod ord">
          <ac:chgData name="Jenice Mario" userId="11d6366d-1fd8-41ac-84f6-44fdb12dfcc8" providerId="ADAL" clId="{049CB1E0-ACDE-410D-B163-6C9C16C797E8}" dt="2022-12-03T04:32:47.513" v="1199"/>
          <ac:picMkLst>
            <pc:docMk/>
            <pc:sldMk cId="839779156" sldId="2450"/>
            <ac:picMk id="29" creationId="{ED5556BA-067C-8490-22CA-4A0FAA649B25}"/>
          </ac:picMkLst>
        </pc:picChg>
        <pc:picChg chg="add del mod">
          <ac:chgData name="Jenice Mario" userId="11d6366d-1fd8-41ac-84f6-44fdb12dfcc8" providerId="ADAL" clId="{049CB1E0-ACDE-410D-B163-6C9C16C797E8}" dt="2022-12-03T04:50:59.664" v="1207" actId="478"/>
          <ac:picMkLst>
            <pc:docMk/>
            <pc:sldMk cId="839779156" sldId="2450"/>
            <ac:picMk id="30" creationId="{2FEF0615-2F7B-0090-44D7-3C24468084D7}"/>
          </ac:picMkLst>
        </pc:picChg>
      </pc:sldChg>
      <pc:sldChg chg="addSp delSp modSp mod modTransition delAnim">
        <pc:chgData name="Jenice Mario" userId="11d6366d-1fd8-41ac-84f6-44fdb12dfcc8" providerId="ADAL" clId="{049CB1E0-ACDE-410D-B163-6C9C16C797E8}" dt="2022-12-03T04:50:57.238" v="1206" actId="478"/>
        <pc:sldMkLst>
          <pc:docMk/>
          <pc:sldMk cId="2944765398" sldId="2451"/>
        </pc:sldMkLst>
        <pc:spChg chg="del mod">
          <ac:chgData name="Jenice Mario" userId="11d6366d-1fd8-41ac-84f6-44fdb12dfcc8" providerId="ADAL" clId="{049CB1E0-ACDE-410D-B163-6C9C16C797E8}" dt="2022-12-03T02:31:57.888" v="213" actId="478"/>
          <ac:spMkLst>
            <pc:docMk/>
            <pc:sldMk cId="2944765398" sldId="2451"/>
            <ac:spMk id="3" creationId="{1D24B42B-925B-494C-A986-BD85E8117E1E}"/>
          </ac:spMkLst>
        </pc:spChg>
        <pc:spChg chg="add mod">
          <ac:chgData name="Jenice Mario" userId="11d6366d-1fd8-41ac-84f6-44fdb12dfcc8" providerId="ADAL" clId="{049CB1E0-ACDE-410D-B163-6C9C16C797E8}" dt="2022-12-03T02:33:30.419" v="219" actId="1076"/>
          <ac:spMkLst>
            <pc:docMk/>
            <pc:sldMk cId="2944765398" sldId="2451"/>
            <ac:spMk id="5" creationId="{A987B6FD-EFFD-FFF0-8080-05F37C61C0D3}"/>
          </ac:spMkLst>
        </pc:spChg>
        <pc:spChg chg="del">
          <ac:chgData name="Jenice Mario" userId="11d6366d-1fd8-41ac-84f6-44fdb12dfcc8" providerId="ADAL" clId="{049CB1E0-ACDE-410D-B163-6C9C16C797E8}" dt="2022-12-03T02:31:52.379" v="211" actId="478"/>
          <ac:spMkLst>
            <pc:docMk/>
            <pc:sldMk cId="2944765398" sldId="2451"/>
            <ac:spMk id="11" creationId="{9475FD2A-7494-17F0-6676-8FA7BA244A71}"/>
          </ac:spMkLst>
        </pc:spChg>
        <pc:picChg chg="del">
          <ac:chgData name="Jenice Mario" userId="11d6366d-1fd8-41ac-84f6-44fdb12dfcc8" providerId="ADAL" clId="{049CB1E0-ACDE-410D-B163-6C9C16C797E8}" dt="2022-12-03T02:31:43.808" v="209" actId="478"/>
          <ac:picMkLst>
            <pc:docMk/>
            <pc:sldMk cId="2944765398" sldId="2451"/>
            <ac:picMk id="7" creationId="{2BAA2714-2F63-6333-70BF-EF0A47D65031}"/>
          </ac:picMkLst>
        </pc:picChg>
        <pc:picChg chg="del">
          <ac:chgData name="Jenice Mario" userId="11d6366d-1fd8-41ac-84f6-44fdb12dfcc8" providerId="ADAL" clId="{049CB1E0-ACDE-410D-B163-6C9C16C797E8}" dt="2022-12-03T02:31:53.482" v="212" actId="478"/>
          <ac:picMkLst>
            <pc:docMk/>
            <pc:sldMk cId="2944765398" sldId="2451"/>
            <ac:picMk id="9" creationId="{DA9868DA-F451-3043-45B2-B742F0AB997F}"/>
          </ac:picMkLst>
        </pc:picChg>
        <pc:picChg chg="add del mod">
          <ac:chgData name="Jenice Mario" userId="11d6366d-1fd8-41ac-84f6-44fdb12dfcc8" providerId="ADAL" clId="{049CB1E0-ACDE-410D-B163-6C9C16C797E8}" dt="2022-12-03T04:50:57.238" v="1206" actId="478"/>
          <ac:picMkLst>
            <pc:docMk/>
            <pc:sldMk cId="2944765398" sldId="2451"/>
            <ac:picMk id="15" creationId="{20A87770-BC66-FF21-C1BE-6B730E3AB330}"/>
          </ac:picMkLst>
        </pc:picChg>
        <pc:picChg chg="add mod">
          <ac:chgData name="Jenice Mario" userId="11d6366d-1fd8-41ac-84f6-44fdb12dfcc8" providerId="ADAL" clId="{049CB1E0-ACDE-410D-B163-6C9C16C797E8}" dt="2022-12-03T02:32:19.567" v="217" actId="1076"/>
          <ac:picMkLst>
            <pc:docMk/>
            <pc:sldMk cId="2944765398" sldId="2451"/>
            <ac:picMk id="1026" creationId="{970567F4-2A3E-95CC-27BA-94032D4D89BC}"/>
          </ac:picMkLst>
        </pc:picChg>
      </pc:sldChg>
      <pc:sldChg chg="addSp delSp modSp mod modTransition delAnim">
        <pc:chgData name="Jenice Mario" userId="11d6366d-1fd8-41ac-84f6-44fdb12dfcc8" providerId="ADAL" clId="{049CB1E0-ACDE-410D-B163-6C9C16C797E8}" dt="2022-12-03T04:51:03.089" v="1208" actId="478"/>
        <pc:sldMkLst>
          <pc:docMk/>
          <pc:sldMk cId="3164405530" sldId="2457"/>
        </pc:sldMkLst>
        <pc:spChg chg="add mod">
          <ac:chgData name="Jenice Mario" userId="11d6366d-1fd8-41ac-84f6-44fdb12dfcc8" providerId="ADAL" clId="{049CB1E0-ACDE-410D-B163-6C9C16C797E8}" dt="2022-12-03T02:46:42.555" v="622" actId="1076"/>
          <ac:spMkLst>
            <pc:docMk/>
            <pc:sldMk cId="3164405530" sldId="2457"/>
            <ac:spMk id="4" creationId="{887645E7-E157-EA3B-5C60-36E0FBFFD980}"/>
          </ac:spMkLst>
        </pc:spChg>
        <pc:spChg chg="mod">
          <ac:chgData name="Jenice Mario" userId="11d6366d-1fd8-41ac-84f6-44fdb12dfcc8" providerId="ADAL" clId="{049CB1E0-ACDE-410D-B163-6C9C16C797E8}" dt="2022-12-03T02:45:41.648" v="605" actId="20577"/>
          <ac:spMkLst>
            <pc:docMk/>
            <pc:sldMk cId="3164405530" sldId="2457"/>
            <ac:spMk id="5" creationId="{AF9B872F-6332-408E-9135-B871F0C90C00}"/>
          </ac:spMkLst>
        </pc:spChg>
        <pc:spChg chg="add mod">
          <ac:chgData name="Jenice Mario" userId="11d6366d-1fd8-41ac-84f6-44fdb12dfcc8" providerId="ADAL" clId="{049CB1E0-ACDE-410D-B163-6C9C16C797E8}" dt="2022-12-03T02:49:13.191" v="847" actId="14100"/>
          <ac:spMkLst>
            <pc:docMk/>
            <pc:sldMk cId="3164405530" sldId="2457"/>
            <ac:spMk id="6" creationId="{3C335523-3391-F018-0B5B-BA047A332026}"/>
          </ac:spMkLst>
        </pc:spChg>
        <pc:spChg chg="del mod">
          <ac:chgData name="Jenice Mario" userId="11d6366d-1fd8-41ac-84f6-44fdb12dfcc8" providerId="ADAL" clId="{049CB1E0-ACDE-410D-B163-6C9C16C797E8}" dt="2022-12-03T02:45:46.444" v="609" actId="478"/>
          <ac:spMkLst>
            <pc:docMk/>
            <pc:sldMk cId="3164405530" sldId="2457"/>
            <ac:spMk id="9" creationId="{B5F511E7-A1FF-A16A-EDBA-B796AADA1253}"/>
          </ac:spMkLst>
        </pc:spChg>
        <pc:picChg chg="del">
          <ac:chgData name="Jenice Mario" userId="11d6366d-1fd8-41ac-84f6-44fdb12dfcc8" providerId="ADAL" clId="{049CB1E0-ACDE-410D-B163-6C9C16C797E8}" dt="2022-12-03T02:45:42.624" v="606" actId="478"/>
          <ac:picMkLst>
            <pc:docMk/>
            <pc:sldMk cId="3164405530" sldId="2457"/>
            <ac:picMk id="7" creationId="{EA8BAE37-A072-8E7C-D684-108E2C618AC5}"/>
          </ac:picMkLst>
        </pc:picChg>
        <pc:picChg chg="del">
          <ac:chgData name="Jenice Mario" userId="11d6366d-1fd8-41ac-84f6-44fdb12dfcc8" providerId="ADAL" clId="{049CB1E0-ACDE-410D-B163-6C9C16C797E8}" dt="2022-12-03T02:45:43.766" v="607" actId="478"/>
          <ac:picMkLst>
            <pc:docMk/>
            <pc:sldMk cId="3164405530" sldId="2457"/>
            <ac:picMk id="8" creationId="{D7BC7653-BB26-BEC7-94AE-F192E407C093}"/>
          </ac:picMkLst>
        </pc:picChg>
        <pc:picChg chg="add del mod">
          <ac:chgData name="Jenice Mario" userId="11d6366d-1fd8-41ac-84f6-44fdb12dfcc8" providerId="ADAL" clId="{049CB1E0-ACDE-410D-B163-6C9C16C797E8}" dt="2022-12-03T04:51:03.089" v="1208" actId="478"/>
          <ac:picMkLst>
            <pc:docMk/>
            <pc:sldMk cId="3164405530" sldId="2457"/>
            <ac:picMk id="16" creationId="{EAECEC60-BA68-534B-CECB-6D74A17F69B9}"/>
          </ac:picMkLst>
        </pc:picChg>
      </pc:sldChg>
      <pc:sldChg chg="addSp delSp modSp mod modTransition delAnim">
        <pc:chgData name="Jenice Mario" userId="11d6366d-1fd8-41ac-84f6-44fdb12dfcc8" providerId="ADAL" clId="{049CB1E0-ACDE-410D-B163-6C9C16C797E8}" dt="2022-12-03T04:50:51.246" v="1204" actId="478"/>
        <pc:sldMkLst>
          <pc:docMk/>
          <pc:sldMk cId="1649098948" sldId="2462"/>
        </pc:sldMkLst>
        <pc:spChg chg="mod">
          <ac:chgData name="Jenice Mario" userId="11d6366d-1fd8-41ac-84f6-44fdb12dfcc8" providerId="ADAL" clId="{049CB1E0-ACDE-410D-B163-6C9C16C797E8}" dt="2022-12-03T02:35:52.419" v="262" actId="1076"/>
          <ac:spMkLst>
            <pc:docMk/>
            <pc:sldMk cId="1649098948" sldId="2462"/>
            <ac:spMk id="6" creationId="{F3C89A40-EEAA-43AB-9A3A-B2CFDE450F1B}"/>
          </ac:spMkLst>
        </pc:spChg>
        <pc:picChg chg="add del mod">
          <ac:chgData name="Jenice Mario" userId="11d6366d-1fd8-41ac-84f6-44fdb12dfcc8" providerId="ADAL" clId="{049CB1E0-ACDE-410D-B163-6C9C16C797E8}" dt="2022-12-03T04:15:39.628" v="1122" actId="478"/>
          <ac:picMkLst>
            <pc:docMk/>
            <pc:sldMk cId="1649098948" sldId="2462"/>
            <ac:picMk id="9" creationId="{2007DA2C-D701-83EE-12DE-2045954EAB1C}"/>
          </ac:picMkLst>
        </pc:picChg>
        <pc:picChg chg="add del mod">
          <ac:chgData name="Jenice Mario" userId="11d6366d-1fd8-41ac-84f6-44fdb12dfcc8" providerId="ADAL" clId="{049CB1E0-ACDE-410D-B163-6C9C16C797E8}" dt="2022-12-03T04:28:31.070" v="1187"/>
          <ac:picMkLst>
            <pc:docMk/>
            <pc:sldMk cId="1649098948" sldId="2462"/>
            <ac:picMk id="13" creationId="{80866C93-9D84-20DE-CC02-1D46FC9D406E}"/>
          </ac:picMkLst>
        </pc:picChg>
        <pc:picChg chg="add del mod">
          <ac:chgData name="Jenice Mario" userId="11d6366d-1fd8-41ac-84f6-44fdb12dfcc8" providerId="ADAL" clId="{049CB1E0-ACDE-410D-B163-6C9C16C797E8}" dt="2022-12-03T04:50:51.246" v="1204" actId="478"/>
          <ac:picMkLst>
            <pc:docMk/>
            <pc:sldMk cId="1649098948" sldId="2462"/>
            <ac:picMk id="14" creationId="{21D5FC17-A773-846A-DE49-D868A5F87E34}"/>
          </ac:picMkLst>
        </pc:picChg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1455651969" sldId="2463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250126684" sldId="2465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2968534163" sldId="2466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2461483240" sldId="2467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1655966559" sldId="2468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4008261890" sldId="2469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2460732270" sldId="2470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1100984184" sldId="2474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125740365" sldId="2475"/>
        </pc:sldMkLst>
      </pc:sldChg>
      <pc:sldChg chg="del">
        <pc:chgData name="Jenice Mario" userId="11d6366d-1fd8-41ac-84f6-44fdb12dfcc8" providerId="ADAL" clId="{049CB1E0-ACDE-410D-B163-6C9C16C797E8}" dt="2022-12-03T02:45:27.908" v="588" actId="47"/>
        <pc:sldMkLst>
          <pc:docMk/>
          <pc:sldMk cId="830467104" sldId="2476"/>
        </pc:sldMkLst>
      </pc:sldChg>
      <pc:sldChg chg="del">
        <pc:chgData name="Jenice Mario" userId="11d6366d-1fd8-41ac-84f6-44fdb12dfcc8" providerId="ADAL" clId="{049CB1E0-ACDE-410D-B163-6C9C16C797E8}" dt="2022-12-03T02:49:27.051" v="848" actId="47"/>
        <pc:sldMkLst>
          <pc:docMk/>
          <pc:sldMk cId="2109470064" sldId="24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AFF2F-F003-4A03-95D3-AFFC3F23DD27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DA7E-C7C5-49E5-96FB-E7F20F7DE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8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DA7E-C7C5-49E5-96FB-E7F20F7DE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2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Atlassian. The movement began around mid 2000s when separate teams were a thing and it would’ve been smarter to incorporate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DA7E-C7C5-49E5-96FB-E7F20F7DE6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5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DA7E-C7C5-49E5-96FB-E7F20F7DE6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2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732B-807E-7C60-247A-CC46170B6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9FD67-BDD5-6D4A-217C-06DD027E8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D18D0-91B4-D5B4-9C20-8332AC3A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55497-3203-8D8C-4FE3-BABB7139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F976E-3D06-A043-F454-ABD80539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212E-4D34-58F5-10F4-0DDB5E32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D2F26-07F2-A47C-B291-3F23D8ABC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0F63-5CCA-C8BD-63D7-CFA07576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4AAEB-1DCE-5515-B74F-528CE5B0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46CB-EC9E-2E3C-0479-0AA82EAF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2E9AB-D776-B0CA-796F-41B4F7E68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1D678-6912-85D9-916D-3741C50E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2CA4C-0F82-E49F-C1FB-B6C8C0FB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D5CE-0D15-0524-8EC7-2AAAB0A6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0B1D5-7AB6-62ED-142A-82860BDF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8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29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18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086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8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7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94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1074-4E2C-5B17-B5AE-91E115A1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FCCB-E330-F265-53E4-6DD9A1832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BDC3-BFA1-3BD1-B929-5D35F965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9394-C9EB-6052-0CF7-512722A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B16E-EE2D-9C4E-3E17-80CBE88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8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7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4804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8C37-9D3C-D393-8602-45DFDC9B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EAFD-4B3C-27E3-A44C-6010BC7F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3B7C9-7784-C23F-F5F1-C45827E0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EA3F-467E-1EF8-7E78-E104F84B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8EC9-11AF-128F-C84D-E327178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BF45-FC80-6658-9080-4BEE96C7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2E1DE-8DA6-DAD4-B62F-C53519F43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3D0AB-7645-AE64-0962-9000418F4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3D23C-4C86-C446-9C19-1D846644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74BCD-A0BC-7C55-A064-0B952158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3AE8-778D-0CF1-E553-B33B62AE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1319-6E97-C37D-4717-5B748A71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191AD-B512-78ED-1921-C4CE70BD9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A6871-696C-01B6-7863-2D377B585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E91BD-A6C6-7F59-2E2C-6CF33A713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87E9A-81A3-9A67-2480-AF2EE715C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E3010-6673-61F3-8E2F-CDA97458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A6A75-B1E6-395B-1FD8-84B1CCA6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E752E-BDB4-5314-7749-FBABB5D7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E88-51B1-A759-72F3-B339E303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4D372-A5A3-C5EC-E04B-9D70390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5929C-9694-3E94-D887-FB1C0020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5AFA6-BCF3-C0C1-E288-B5A012DB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6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F5204-E1F4-06B2-8A15-E8560968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3C8A1-24F0-6A21-7DFB-63EABE4A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CAC23-3906-BB12-2533-0A89CFD2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E270-3972-210C-ED83-2B360B63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C4D9-3FB6-5D4C-A7E0-C90698E49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9E29A-CE45-5CCA-DE61-D368ED566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9FF32-F25A-8D54-3900-4CA1AE2B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6C443-8476-BC9A-82BB-CA2BDDBF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8C86D-2281-3623-81CD-509F9316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4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34A5-3155-9CAE-1F78-98AE91E1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6FFFF-86F7-F9A0-8C02-1C70DA709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DCB74-36EA-DCE5-6BF2-DD7B462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CA892-1E03-D666-A7CA-B288B811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CDE5E-DF06-F355-B6CE-B83FB301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A5C45-2A18-4CA2-457B-CB2A3F00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7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F35B7-11BF-C757-A4AD-AEA755D1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55448-754B-02D3-E695-57916E5F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86853-C592-917F-2EE6-63DC7CE81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8BC06-CA4A-4F36-B4CC-AF010ECA8F73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9E78-6DE0-7C3F-4DFF-1FD764BCB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0C92-2CC0-1716-8FC7-086BCDE0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531B-DFDF-46BB-ADBA-3AFE3EBE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xhere.com/en/photo/13970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52420&amp;picture=white-simple-background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wallpaperflare.com/dark-texture-minimal-4k-black-wallpaper-bibp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tlassian.com/devops" TargetMode="External"/><Relationship Id="rId5" Type="http://schemas.openxmlformats.org/officeDocument/2006/relationships/hyperlink" Target="https://www.synopsys.com/glossary/what-is-devops.html#A" TargetMode="External"/><Relationship Id="rId4" Type="http://schemas.openxmlformats.org/officeDocument/2006/relationships/hyperlink" Target="https://www.publicdomainpictures.net/view-image.php?image=22845&amp;picture=&amp;jazyk=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0" y="5455781"/>
            <a:ext cx="5167313" cy="518795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By Jenice Mario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3138" y="3588455"/>
            <a:ext cx="4445719" cy="518795"/>
          </a:xfrm>
        </p:spPr>
        <p:txBody>
          <a:bodyPr/>
          <a:lstStyle/>
          <a:p>
            <a:pPr algn="ctr"/>
            <a:r>
              <a:rPr lang="en-US" sz="1600" dirty="0">
                <a:latin typeface="Bell MT" panose="02020503060305020303" pitchFamily="18" charset="0"/>
              </a:rPr>
              <a:t>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3"/>
    </mc:Choice>
    <mc:Fallback xmlns="">
      <p:transition spd="slow" advTm="48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42927"/>
            <a:ext cx="5819139" cy="1435947"/>
          </a:xfrm>
        </p:spPr>
        <p:txBody>
          <a:bodyPr/>
          <a:lstStyle/>
          <a:p>
            <a:r>
              <a:rPr lang="en-US"/>
              <a:t>Course overview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260" r="426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5373" y="2561559"/>
            <a:ext cx="4700393" cy="2612424"/>
          </a:xfrm>
        </p:spPr>
        <p:txBody>
          <a:bodyPr/>
          <a:lstStyle/>
          <a:p>
            <a:r>
              <a:rPr lang="en-US" sz="2000" dirty="0"/>
              <a:t>What is DevOps</a:t>
            </a:r>
          </a:p>
          <a:p>
            <a:r>
              <a:rPr lang="en-US" sz="2000" dirty="0"/>
              <a:t>Phases of the DevOps Cycle</a:t>
            </a:r>
          </a:p>
          <a:p>
            <a:r>
              <a:rPr lang="en-US" sz="2000" dirty="0"/>
              <a:t>Benefits</a:t>
            </a:r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2"/>
    </mc:Choice>
    <mc:Fallback xmlns="">
      <p:transition spd="slow" advTm="77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894" y="2045630"/>
            <a:ext cx="9813287" cy="1627443"/>
          </a:xfrm>
        </p:spPr>
        <p:txBody>
          <a:bodyPr/>
          <a:lstStyle/>
          <a:p>
            <a:r>
              <a:rPr lang="en-US" sz="1800" dirty="0"/>
              <a:t>Definition: “a set of practices, tools, and a cultural philosophy that automate and integrate the processes between software development and IT teams. It emphasizes team empowerment, cross-team communication and collaboration, and technology automation.”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CC9D5-C4AC-5D98-AEF2-62DD7F28AFDD}"/>
              </a:ext>
            </a:extLst>
          </p:cNvPr>
          <p:cNvSpPr txBox="1"/>
          <p:nvPr/>
        </p:nvSpPr>
        <p:spPr>
          <a:xfrm>
            <a:off x="6735097" y="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DDB9B-AF39-6AA6-B398-08B613630E33}"/>
              </a:ext>
            </a:extLst>
          </p:cNvPr>
          <p:cNvSpPr txBox="1"/>
          <p:nvPr/>
        </p:nvSpPr>
        <p:spPr>
          <a:xfrm>
            <a:off x="4018604" y="319475"/>
            <a:ext cx="41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DevOps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E528D-7BF1-5E70-CE25-705CCD5B23E2}"/>
              </a:ext>
            </a:extLst>
          </p:cNvPr>
          <p:cNvSpPr txBox="1"/>
          <p:nvPr/>
        </p:nvSpPr>
        <p:spPr>
          <a:xfrm>
            <a:off x="129537" y="64609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https://www.atlassian.com/devops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13"/>
    </mc:Choice>
    <mc:Fallback xmlns="">
      <p:transition spd="slow" advTm="449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8680" y="190457"/>
            <a:ext cx="2834640" cy="365125"/>
          </a:xfrm>
        </p:spPr>
        <p:txBody>
          <a:bodyPr/>
          <a:lstStyle/>
          <a:p>
            <a:r>
              <a:rPr lang="en-US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evOps Infinity Wheel">
            <a:extLst>
              <a:ext uri="{FF2B5EF4-FFF2-40B4-BE49-F238E27FC236}">
                <a16:creationId xmlns:a16="http://schemas.microsoft.com/office/drawing/2014/main" id="{970567F4-2A3E-95CC-27BA-94032D4D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814998"/>
            <a:ext cx="10744200" cy="52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7B6FD-EFFD-FFF0-8080-05F37C61C0D3}"/>
              </a:ext>
            </a:extLst>
          </p:cNvPr>
          <p:cNvSpPr txBox="1"/>
          <p:nvPr/>
        </p:nvSpPr>
        <p:spPr>
          <a:xfrm>
            <a:off x="106507" y="646409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https://www.atlassian.com/devops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05"/>
    </mc:Choice>
    <mc:Fallback xmlns="">
      <p:transition spd="slow" advTm="586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968" b="8968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347" y="195737"/>
            <a:ext cx="6913306" cy="1206339"/>
          </a:xfrm>
        </p:spPr>
        <p:txBody>
          <a:bodyPr>
            <a:normAutofit/>
          </a:bodyPr>
          <a:lstStyle/>
          <a:p>
            <a:r>
              <a:rPr lang="en-US" sz="2400" dirty="0"/>
              <a:t>The PHASES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417" y="1597812"/>
            <a:ext cx="7640547" cy="3254743"/>
          </a:xfr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Create/Design/Discover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Plan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Build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Test/Package: CI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Deploy/Release: CD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Operate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Observe/Monitor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r>
              <a:rPr lang="en-US" sz="2000" dirty="0"/>
              <a:t>Continuous Feedback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  <a:tabLst/>
              <a:defRPr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E80F4-067C-BE8C-A1DB-77BFF796231A}"/>
              </a:ext>
            </a:extLst>
          </p:cNvPr>
          <p:cNvSpPr txBox="1"/>
          <p:nvPr/>
        </p:nvSpPr>
        <p:spPr>
          <a:xfrm>
            <a:off x="250644" y="6445570"/>
            <a:ext cx="1048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Professor Kilgallin Lecture 3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32"/>
    </mc:Choice>
    <mc:Fallback xmlns="">
      <p:transition spd="slow" advTm="1534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6657" y="386237"/>
            <a:ext cx="5751871" cy="911621"/>
          </a:xfrm>
        </p:spPr>
        <p:txBody>
          <a:bodyPr/>
          <a:lstStyle/>
          <a:p>
            <a:r>
              <a:rPr lang="en-US" sz="2000" dirty="0"/>
              <a:t>Benefits</a:t>
            </a:r>
            <a:endParaRPr lang="en-US" sz="2000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45E7-E157-EA3B-5C60-36E0FBFFD980}"/>
              </a:ext>
            </a:extLst>
          </p:cNvPr>
          <p:cNvSpPr txBox="1"/>
          <p:nvPr/>
        </p:nvSpPr>
        <p:spPr>
          <a:xfrm>
            <a:off x="79523" y="6145137"/>
            <a:ext cx="6016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https://www.synopsys.com/glossary/what-is-devops.html#A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https://www.atlassian.com/devops</a:t>
            </a:r>
            <a:endParaRPr lang="en-US" sz="1200" dirty="0"/>
          </a:p>
          <a:p>
            <a:r>
              <a:rPr lang="en-US" sz="1200" dirty="0"/>
              <a:t>https://www.netapp.com/devops-solutions/what-is-devops/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5523-3391-F018-0B5B-BA047A332026}"/>
              </a:ext>
            </a:extLst>
          </p:cNvPr>
          <p:cNvSpPr txBox="1"/>
          <p:nvPr/>
        </p:nvSpPr>
        <p:spPr>
          <a:xfrm>
            <a:off x="602673" y="1714500"/>
            <a:ext cx="8759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Quicker product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inefficiencies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bug fixes/issues addressed </a:t>
            </a: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03"/>
    </mc:Choice>
    <mc:Fallback xmlns="">
      <p:transition spd="slow" advTm="9070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195</Words>
  <Application>Microsoft Office PowerPoint</Application>
  <PresentationFormat>Widescreen</PresentationFormat>
  <Paragraphs>41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Bell MT</vt:lpstr>
      <vt:lpstr>Calibri</vt:lpstr>
      <vt:lpstr>Calibri Light</vt:lpstr>
      <vt:lpstr>Times New Roman</vt:lpstr>
      <vt:lpstr>Wingdings</vt:lpstr>
      <vt:lpstr>Office Theme</vt:lpstr>
      <vt:lpstr>1_Office Theme</vt:lpstr>
      <vt:lpstr>DevOps</vt:lpstr>
      <vt:lpstr>Course overview</vt:lpstr>
      <vt:lpstr>PowerPoint Presentation</vt:lpstr>
      <vt:lpstr>PowerPoint Presentation</vt:lpstr>
      <vt:lpstr>The PHASES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Jenice Mario</dc:creator>
  <cp:lastModifiedBy>Jenice Mario</cp:lastModifiedBy>
  <cp:revision>1</cp:revision>
  <dcterms:created xsi:type="dcterms:W3CDTF">2022-12-02T23:30:34Z</dcterms:created>
  <dcterms:modified xsi:type="dcterms:W3CDTF">2022-12-03T04:51:04Z</dcterms:modified>
</cp:coreProperties>
</file>